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2"/>
    <p:restoredTop sz="94674"/>
  </p:normalViewPr>
  <p:slideViewPr>
    <p:cSldViewPr snapToGrid="0" snapToObjects="1">
      <p:cViewPr varScale="1">
        <p:scale>
          <a:sx n="146" d="100"/>
          <a:sy n="146" d="100"/>
        </p:scale>
        <p:origin x="19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64486-9153-8941-A10D-97BDD188F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Practical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C5C48-F745-554F-9715-DE56D05476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Making things with raspberry Pi and Python!</a:t>
            </a:r>
          </a:p>
        </p:txBody>
      </p:sp>
    </p:spTree>
    <p:extLst>
      <p:ext uri="{BB962C8B-B14F-4D97-AF65-F5344CB8AC3E}">
        <p14:creationId xmlns:p14="http://schemas.microsoft.com/office/powerpoint/2010/main" val="1714233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C4C0-7ED2-1C4A-917E-28C25E84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Development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DE0BF-BFD8-6B48-AC28-5EAEFDE1C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954" y="1807285"/>
            <a:ext cx="9602092" cy="4548359"/>
          </a:xfrm>
        </p:spPr>
      </p:pic>
    </p:spTree>
    <p:extLst>
      <p:ext uri="{BB962C8B-B14F-4D97-AF65-F5344CB8AC3E}">
        <p14:creationId xmlns:p14="http://schemas.microsoft.com/office/powerpoint/2010/main" val="62439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5262F1-FE33-2249-AEA9-BE6436CA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en-US" dirty="0"/>
              <a:t>What *are* we doing?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7E13DE3-0A7C-4803-9F1C-34CBD7065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Building</a:t>
            </a:r>
          </a:p>
          <a:p>
            <a:endParaRPr lang="en-US" dirty="0"/>
          </a:p>
          <a:p>
            <a:r>
              <a:rPr lang="en-US" dirty="0"/>
              <a:t>Developing</a:t>
            </a:r>
          </a:p>
          <a:p>
            <a:endParaRPr lang="en-US" dirty="0"/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Making! Hacking! Developing!</a:t>
            </a:r>
          </a:p>
          <a:p>
            <a:endParaRPr lang="en-US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C6CB249-C880-5348-9AE2-AEB64CCCAD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884C7-5604-1D44-9406-BE36482DF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5" y="920"/>
            <a:ext cx="6053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9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Content Placeholder 5">
            <a:extLst>
              <a:ext uri="{FF2B5EF4-FFF2-40B4-BE49-F238E27FC236}">
                <a16:creationId xmlns:a16="http://schemas.microsoft.com/office/drawing/2014/main" id="{3DDB9F9F-E036-8E41-A5F9-CD4E17F81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3" r="17930" b="5411"/>
          <a:stretch/>
        </p:blipFill>
        <p:spPr>
          <a:xfrm>
            <a:off x="5705502" y="456406"/>
            <a:ext cx="6381694" cy="594468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C0F6D-D057-9D46-B1B2-0816DDC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Hardware – AKA What’s in the box</a:t>
            </a:r>
          </a:p>
        </p:txBody>
      </p:sp>
      <p:sp>
        <p:nvSpPr>
          <p:cNvPr id="179" name="Content Placeholder 178">
            <a:extLst>
              <a:ext uri="{FF2B5EF4-FFF2-40B4-BE49-F238E27FC236}">
                <a16:creationId xmlns:a16="http://schemas.microsoft.com/office/drawing/2014/main" id="{AC4FC31F-606B-411B-A9DE-84EE0BE3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Basic hardware required to build our project</a:t>
            </a:r>
          </a:p>
          <a:p>
            <a:pPr lvl="1"/>
            <a:r>
              <a:rPr lang="en-US" sz="1600" dirty="0"/>
              <a:t>Breadboard</a:t>
            </a:r>
          </a:p>
          <a:p>
            <a:pPr lvl="1"/>
            <a:r>
              <a:rPr lang="en-US" sz="1600" dirty="0"/>
              <a:t>Wires</a:t>
            </a:r>
          </a:p>
          <a:p>
            <a:pPr lvl="1"/>
            <a:r>
              <a:rPr lang="en-US" sz="1600" dirty="0"/>
              <a:t>Lights</a:t>
            </a:r>
          </a:p>
          <a:p>
            <a:pPr lvl="1"/>
            <a:r>
              <a:rPr lang="en-US" sz="1600" dirty="0"/>
              <a:t>Resistors</a:t>
            </a:r>
          </a:p>
          <a:p>
            <a:pPr lvl="1"/>
            <a:r>
              <a:rPr lang="en-US" sz="1600" dirty="0"/>
              <a:t>Sensor</a:t>
            </a:r>
          </a:p>
          <a:p>
            <a:pPr lvl="1"/>
            <a:r>
              <a:rPr lang="en-US" sz="1600" dirty="0"/>
              <a:t>Raspberry Pi 3</a:t>
            </a:r>
          </a:p>
        </p:txBody>
      </p:sp>
    </p:spTree>
    <p:extLst>
      <p:ext uri="{BB962C8B-B14F-4D97-AF65-F5344CB8AC3E}">
        <p14:creationId xmlns:p14="http://schemas.microsoft.com/office/powerpoint/2010/main" val="319157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A505E-BCDA-DE4A-9332-22E33D69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8" y="1552074"/>
            <a:ext cx="3240165" cy="39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25CD2-CBCD-5C45-A512-EFEAF8E929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8" t="8508" r="3988" b="4926"/>
          <a:stretch/>
        </p:blipFill>
        <p:spPr>
          <a:xfrm rot="5400000">
            <a:off x="3777268" y="1916695"/>
            <a:ext cx="4054727" cy="3167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F13B3-05C0-ED44-940F-07E99281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wiring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58A81-AE4F-48EB-A66F-337971CC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Circuit – the electrical version of “connect the dots”</a:t>
            </a:r>
          </a:p>
          <a:p>
            <a:endParaRPr lang="en-US" sz="1800" dirty="0"/>
          </a:p>
          <a:p>
            <a:r>
              <a:rPr lang="en-US" sz="1800" dirty="0"/>
              <a:t>Power flows from high to low</a:t>
            </a:r>
          </a:p>
          <a:p>
            <a:endParaRPr lang="en-US" sz="1800" dirty="0"/>
          </a:p>
          <a:p>
            <a:r>
              <a:rPr lang="en-US" sz="1800" dirty="0"/>
              <a:t>Too much power is bad!</a:t>
            </a:r>
          </a:p>
          <a:p>
            <a:endParaRPr lang="en-US" sz="1800" dirty="0"/>
          </a:p>
          <a:p>
            <a:r>
              <a:rPr lang="en-US" sz="1800" dirty="0"/>
              <a:t>We can “slow down” the flow</a:t>
            </a:r>
          </a:p>
        </p:txBody>
      </p:sp>
    </p:spTree>
    <p:extLst>
      <p:ext uri="{BB962C8B-B14F-4D97-AF65-F5344CB8AC3E}">
        <p14:creationId xmlns:p14="http://schemas.microsoft.com/office/powerpoint/2010/main" val="332854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6416E3-221E-054D-B1F4-4B19FE9AE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software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F827B3-9A96-42E5-8441-209C6E06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Variables</a:t>
            </a:r>
          </a:p>
          <a:p>
            <a:endParaRPr lang="en-US" sz="1800" dirty="0"/>
          </a:p>
          <a:p>
            <a:r>
              <a:rPr lang="en-US" sz="1800" dirty="0"/>
              <a:t>Functions</a:t>
            </a:r>
          </a:p>
          <a:p>
            <a:endParaRPr lang="en-US" sz="1800" dirty="0"/>
          </a:p>
          <a:p>
            <a:r>
              <a:rPr lang="en-US" sz="1800" dirty="0"/>
              <a:t>Inputs</a:t>
            </a:r>
          </a:p>
          <a:p>
            <a:endParaRPr lang="en-US" sz="1800" dirty="0"/>
          </a:p>
          <a:p>
            <a:r>
              <a:rPr lang="en-US" sz="1800" dirty="0"/>
              <a:t>Outputs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2F872B-0896-5945-B599-B016ED4F78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27" r="-1" b="5606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C09C8-4D65-344F-8DC4-74A0F05A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6EAB78-FF93-D349-9B97-EB417C3C5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58217" cy="6858000"/>
          </a:xfrm>
        </p:spPr>
      </p:pic>
    </p:spTree>
    <p:extLst>
      <p:ext uri="{BB962C8B-B14F-4D97-AF65-F5344CB8AC3E}">
        <p14:creationId xmlns:p14="http://schemas.microsoft.com/office/powerpoint/2010/main" val="174777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BE237-7721-6146-8245-2BD2F790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Some resources for you And a Favor for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A582-99FD-A646-985F-45FC988E5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+mj-lt"/>
              </a:rPr>
              <a:t>Official Resources:</a:t>
            </a:r>
          </a:p>
          <a:p>
            <a:r>
              <a:rPr lang="en-US" sz="1800" dirty="0" err="1"/>
              <a:t>Raspberypi.org</a:t>
            </a:r>
            <a:endParaRPr lang="en-US" sz="1800" dirty="0"/>
          </a:p>
          <a:p>
            <a:r>
              <a:rPr lang="en-US" sz="1800" dirty="0" err="1"/>
              <a:t>Python.org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>
                <a:latin typeface="+mj-lt"/>
              </a:rPr>
              <a:t>Other Resources:</a:t>
            </a:r>
          </a:p>
          <a:p>
            <a:r>
              <a:rPr lang="en-US" sz="1800" dirty="0" err="1"/>
              <a:t>Youtube</a:t>
            </a:r>
            <a:r>
              <a:rPr lang="en-US" sz="1800" dirty="0"/>
              <a:t>! </a:t>
            </a:r>
            <a:r>
              <a:rPr lang="en-US" sz="1800" dirty="0" err="1"/>
              <a:t>Instructables</a:t>
            </a:r>
            <a:r>
              <a:rPr lang="en-US" sz="1800" dirty="0"/>
              <a:t>! </a:t>
            </a:r>
            <a:r>
              <a:rPr lang="en-US" sz="1800"/>
              <a:t>Amazon!</a:t>
            </a:r>
          </a:p>
          <a:p>
            <a:r>
              <a:rPr lang="en-US" sz="1800"/>
              <a:t>Github</a:t>
            </a:r>
            <a:r>
              <a:rPr lang="en-US" sz="1800" dirty="0" err="1"/>
              <a:t>.com</a:t>
            </a:r>
            <a:r>
              <a:rPr lang="en-US" sz="1800" dirty="0"/>
              <a:t>/</a:t>
            </a:r>
            <a:r>
              <a:rPr lang="en-US" sz="1800" dirty="0" err="1"/>
              <a:t>ChrisHarrold</a:t>
            </a:r>
            <a:endParaRPr lang="en-US" sz="1800" dirty="0"/>
          </a:p>
          <a:p>
            <a:r>
              <a:rPr lang="en-US" sz="1800" dirty="0"/>
              <a:t>@charrold303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2800" dirty="0"/>
              <a:t>A Favor:</a:t>
            </a:r>
          </a:p>
          <a:p>
            <a:r>
              <a:rPr lang="en-US" sz="1800" dirty="0"/>
              <a:t>http://</a:t>
            </a:r>
            <a:r>
              <a:rPr lang="en-US" sz="1800" dirty="0" err="1"/>
              <a:t>bit.ly</a:t>
            </a:r>
            <a:r>
              <a:rPr lang="en-US" sz="1800" dirty="0"/>
              <a:t>/</a:t>
            </a:r>
            <a:r>
              <a:rPr lang="en-US" sz="1800" dirty="0" err="1"/>
              <a:t>charrold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01182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7134</TotalTime>
  <Words>136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Intro to Practical development</vt:lpstr>
      <vt:lpstr>Practical Development</vt:lpstr>
      <vt:lpstr>What *are* we doing?</vt:lpstr>
      <vt:lpstr>Hardware – AKA What’s in the box</vt:lpstr>
      <vt:lpstr>wiring</vt:lpstr>
      <vt:lpstr>software</vt:lpstr>
      <vt:lpstr>What’s next?</vt:lpstr>
      <vt:lpstr>Some resources for you And a Favor for me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building</dc:title>
  <dc:creator>Chris Harrold</dc:creator>
  <cp:lastModifiedBy>Chris Harrold</cp:lastModifiedBy>
  <cp:revision>28</cp:revision>
  <dcterms:created xsi:type="dcterms:W3CDTF">2018-03-23T17:23:54Z</dcterms:created>
  <dcterms:modified xsi:type="dcterms:W3CDTF">2018-03-30T16:58:44Z</dcterms:modified>
</cp:coreProperties>
</file>

<file path=docProps/thumbnail.jpeg>
</file>